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9" r:id="rId5"/>
    <p:sldId id="269" r:id="rId6"/>
    <p:sldId id="275" r:id="rId7"/>
    <p:sldId id="267" r:id="rId8"/>
    <p:sldId id="268" r:id="rId9"/>
    <p:sldId id="263" r:id="rId10"/>
    <p:sldId id="264" r:id="rId11"/>
    <p:sldId id="265" r:id="rId12"/>
    <p:sldId id="266" r:id="rId13"/>
    <p:sldId id="271" r:id="rId14"/>
    <p:sldId id="272" r:id="rId15"/>
    <p:sldId id="273" r:id="rId16"/>
    <p:sldId id="274" r:id="rId17"/>
    <p:sldId id="258" r:id="rId18"/>
    <p:sldId id="257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18CCAB-9119-45D0-AECB-DC06E95FD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AA516D3-102F-41A4-873F-B73FB99EA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FCA3A3-49E9-43E0-8433-720DC2D34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D211A0-6028-44AD-BA1F-791FC4A91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A1FA7D-F8EA-499F-B78E-63AFE4A4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681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497819-7C94-4D5E-885A-EED817ECC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6866486-E241-4F1D-8816-93EE1AEED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848EC79-512B-460D-A0E7-92A0623FA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831EFE3-8A36-43A1-A4CA-D860CCC3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FB3BBE-DCB6-4CF1-A1A7-89F22B0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316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6C00DC8-7480-4DF0-8E62-F18B37A115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DC89AB8-748E-436B-9943-A3674FFCF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2ED6A5-5028-42FF-9DD8-6263BD503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C20032-D5EB-43C6-841C-EFE030ACF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7D7BA8-FD72-42CC-894B-E162DE09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232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6F1CFD-7BF2-4B9D-A1C8-C5C2CA7A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36DCB1-A900-4BCC-B2EC-E1DD7686A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3C72962-4EFC-4EE1-BBCA-0912ED79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77B6F5-D6C8-44EB-8F10-F0E025C92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E61FD0-4E20-4C4C-99C2-EF8A0A27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69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8D0706-825E-4509-8160-A63D9D30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7E23AF2-7595-4CF0-8528-4E6191668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AF4F46A-1A60-4363-9C6E-219271737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670434A-7B2E-46A0-8872-ECD88201A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E4B79F-7C01-41CE-9E09-279A86F9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874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E2D825-1824-4993-8714-F48D6F564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961E69-933F-46B3-874D-02094A964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C5A3D78-5862-4F88-9127-787ACCDD7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63E2232-5898-49EB-B4BF-913BEDF9C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3D7736D-8CA9-47ED-B0D8-2B5E6F06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D3670DF-F609-4A2F-B443-6A6361FF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9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9033F3-EEAF-407B-86DF-101BA562B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55F137B-1E63-4FEA-91A5-0659ECEA9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C4D84A6-8015-4248-9D6D-1ECE30B9C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DB1389B-B5FA-4017-8A5C-9BB91C4E78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D6AF156-CD3F-4995-9C86-9C8D5FEC3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0FFB64B-D609-4795-82DF-1F9990EC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D32DE85-7B74-4739-9D0C-28AE10170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89D0D3C-126F-4CD4-BA7E-58DADAE1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643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37F97B-6749-4A42-8A3E-43985BFA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B1526CD-3FD8-4277-91AC-E71222B21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F6A8F-E696-45DE-A12F-5343F393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ABFF610-453E-4644-B76E-CC66CE8C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79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3FEDB0-EF08-48CE-AB32-7286B745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A5711F7-F80E-4681-BDE0-0662E0B1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8545BEB-EDC2-4044-85E0-3740944C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3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6C0602-CFF7-41F3-BDFC-0DF390D9D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1D83513-E272-4315-B831-554D718F5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D769310-5D10-4550-AA47-1516F019F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AB6D71-E829-42E5-86F4-99C7A0A7D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B24C81-DCD4-43E5-89C4-D0AE8D2C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E13B618-C6D8-42E7-8A6C-419D047BC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106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E7626B-7901-411C-B68D-A12D4790B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78AC81A-521D-47B4-AC7D-17B6F09CE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A3127DD-0EE4-46C3-989B-8A6E757E7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64A2C05-16E2-42AE-9209-D5B4435A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A4BFCCE-CCF8-4FA6-8DCF-BA27C5A8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9893428-E21A-4E69-803D-77A47F67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75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AF27F73-6AA0-41FC-BCCF-27C441FA9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01B3F0D-7DC4-410C-BE0F-6D0E62591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789555-B1D3-416F-9776-A88CB0AFF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C6C5F-50C3-436F-B2DF-0996E2057E2D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5D0A47-E488-439E-9241-784B16798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14DBBF-0FCF-4D05-ADCB-62126A7B8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E184-10BA-469D-B901-B9D1E3B079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8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2EE3CE-951E-4481-A94A-6ADBA73DC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199" y="1122363"/>
            <a:ext cx="10701867" cy="1824037"/>
          </a:xfrm>
        </p:spPr>
        <p:txBody>
          <a:bodyPr>
            <a:norm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Sylfaen" panose="010A0502050306030303" pitchFamily="18" charset="0"/>
              </a:rPr>
              <a:t>Diabetes Mellitus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CA5CEF5-E337-4113-B018-D46E1391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4044" y="3602038"/>
            <a:ext cx="5159021" cy="195209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Sylfaen" panose="010A0502050306030303" pitchFamily="18" charset="0"/>
              </a:rPr>
              <a:t>Dr. Monir Hossain</a:t>
            </a:r>
          </a:p>
          <a:p>
            <a:r>
              <a:rPr lang="en-US" b="1" smtClean="0"/>
              <a:t>Associate Professor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Department </a:t>
            </a:r>
            <a:r>
              <a:rPr lang="en-US" dirty="0">
                <a:latin typeface="Sylfaen" panose="010A0502050306030303" pitchFamily="18" charset="0"/>
              </a:rPr>
              <a:t>of Medicine</a:t>
            </a:r>
          </a:p>
          <a:p>
            <a:r>
              <a:rPr lang="en-US" dirty="0">
                <a:latin typeface="Sylfaen" panose="010A0502050306030303" pitchFamily="18" charset="0"/>
              </a:rPr>
              <a:t>Shahabuddin Medical College Hospital</a:t>
            </a:r>
          </a:p>
        </p:txBody>
      </p:sp>
    </p:spTree>
    <p:extLst>
      <p:ext uri="{BB962C8B-B14F-4D97-AF65-F5344CB8AC3E}">
        <p14:creationId xmlns:p14="http://schemas.microsoft.com/office/powerpoint/2010/main" xmlns="" val="63383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B1B5E0D-6B91-4A05-BEF0-2ADE58647B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340" y="338667"/>
            <a:ext cx="11632694" cy="591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7393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AEEAAFB8-3A7D-41B7-A568-31034C28B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527" y="304800"/>
            <a:ext cx="10175495" cy="640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635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8C0FD9C-3781-4731-B1AD-997020E79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0" y="298638"/>
            <a:ext cx="11517121" cy="626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7872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25C82C5C-F7E5-4784-97A3-58E7A997A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745" y="206814"/>
            <a:ext cx="11382911" cy="613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9117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493CB3E-D794-4C70-B2F5-F8274DC6F4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7535" y="90311"/>
            <a:ext cx="7399314" cy="661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4355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7C945F08-55DB-4610-A379-48E22D0B8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0311" y="11382"/>
            <a:ext cx="5858933" cy="674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5856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5B408079-8B24-4221-9F47-5F36C1337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419" y="203200"/>
            <a:ext cx="9324358" cy="645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7854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3560086-10C3-414A-BCE7-0AC64A1DA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16" y="400268"/>
            <a:ext cx="11927351" cy="577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8058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55F5ACBC-A8BE-4CF1-B88D-4FC540170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666" y="-368490"/>
            <a:ext cx="6237027" cy="72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6248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BBF638AC-374D-4557-93BA-8C08390D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426" y="236097"/>
            <a:ext cx="11280579" cy="634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279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7F61C7-148E-4DA9-B4F7-F78A75073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0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833052-F54E-442C-90EB-9D77A9BFC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2357"/>
            <a:ext cx="10515600" cy="37140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incidence of diabetes is rising worldwide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Globally, it is estimated that 415 million people had diabetes in 2015 (10% of the world adult population)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But it is expected to reach </a:t>
            </a:r>
            <a:r>
              <a:rPr lang="en-US" dirty="0">
                <a:solidFill>
                  <a:srgbClr val="FF0000"/>
                </a:solidFill>
              </a:rPr>
              <a:t>642 million by 2040</a:t>
            </a:r>
          </a:p>
        </p:txBody>
      </p:sp>
    </p:spTree>
    <p:extLst>
      <p:ext uri="{BB962C8B-B14F-4D97-AF65-F5344CB8AC3E}">
        <p14:creationId xmlns:p14="http://schemas.microsoft.com/office/powerpoint/2010/main" xmlns="" val="4283192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9341A27-4A42-4B8E-83E4-6FAE158AD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822"/>
            <a:ext cx="10515600" cy="433493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Prevalence of Diabetes varies considerably around the world and being associated with different factors-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</a:rPr>
              <a:t>Genetic factors</a:t>
            </a:r>
          </a:p>
          <a:p>
            <a:pPr marL="1428750" lvl="2" indent="-514350">
              <a:buFont typeface="+mj-lt"/>
              <a:buAutoNum type="arabicPeriod"/>
            </a:pPr>
            <a:endParaRPr lang="en-US" sz="2400" dirty="0"/>
          </a:p>
          <a:p>
            <a:pPr marL="1428750" lvl="2" indent="-514350"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</a:rPr>
              <a:t>Environmental factors </a:t>
            </a:r>
            <a:r>
              <a:rPr lang="en-US" sz="2400" dirty="0"/>
              <a:t>such as greater longevity, obesity, unsatisfactory diet, sedentary lifestyle, increasing urbanization and 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xmlns="" val="288082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270591-DC15-4015-88F2-C81DFF4E4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0222"/>
            <a:ext cx="10515600" cy="67733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1236F4-5751-4D74-B682-B0CE9936E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6800"/>
            <a:ext cx="10515600" cy="197555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Diabetes mellitus is a clinical syndrome characterized by an increase in plasma blood glucose (</a:t>
            </a:r>
            <a:r>
              <a:rPr lang="en-US" dirty="0" err="1"/>
              <a:t>hyperglycaemia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26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C925176-983D-47A9-9A0B-A82EF0071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110" y="41098"/>
            <a:ext cx="5350933" cy="670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700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2E60E8-A836-4E83-B288-21691740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665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B0F0"/>
                </a:solidFill>
              </a:rPr>
              <a:t>Pathogenesis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0BC6199-76ED-4F04-8901-80F025727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0756"/>
            <a:ext cx="10515600" cy="450620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Type 1 diabetes is generally considered to result from </a:t>
            </a:r>
            <a:r>
              <a:rPr lang="en-US" dirty="0">
                <a:solidFill>
                  <a:srgbClr val="FF0000"/>
                </a:solidFill>
              </a:rPr>
              <a:t>autoimmune destruction of insulin-producing cells (β cells)</a:t>
            </a:r>
            <a:r>
              <a:rPr lang="en-US" dirty="0"/>
              <a:t> in the pancreas, leading to marked </a:t>
            </a:r>
            <a:r>
              <a:rPr lang="en-US" dirty="0">
                <a:solidFill>
                  <a:srgbClr val="FF0000"/>
                </a:solidFill>
              </a:rPr>
              <a:t>insulin deficiency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Type 2 diabetes is characterized by reduced sensitivity to the action of insulin and an </a:t>
            </a:r>
            <a:r>
              <a:rPr lang="en-US" dirty="0">
                <a:solidFill>
                  <a:srgbClr val="FF0000"/>
                </a:solidFill>
              </a:rPr>
              <a:t>inability to produce sufficient insulin </a:t>
            </a:r>
            <a:r>
              <a:rPr lang="en-US" dirty="0"/>
              <a:t>to overcome this </a:t>
            </a:r>
            <a:r>
              <a:rPr lang="en-US" dirty="0">
                <a:solidFill>
                  <a:srgbClr val="FF0000"/>
                </a:solidFill>
              </a:rPr>
              <a:t>‘insulin resistance’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266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8C432891-AFD4-49B8-BAA0-87865E8CA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516" y="599522"/>
            <a:ext cx="11467373" cy="55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80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F0850A-1E2B-48C6-8C12-14BCA94F7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622"/>
            <a:ext cx="10515600" cy="711200"/>
          </a:xfrm>
        </p:spPr>
        <p:txBody>
          <a:bodyPr/>
          <a:lstStyle/>
          <a:p>
            <a:pPr algn="ctr"/>
            <a:r>
              <a:rPr lang="en-US" dirty="0"/>
              <a:t>Natural History of Type 2 DM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1D6054F-AFB2-4331-94C2-F4C4A9C42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1068" y="891822"/>
            <a:ext cx="8692444" cy="568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52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48E2D10-048A-40AE-BA25-28DCA04B7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946" y="233892"/>
            <a:ext cx="5593263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A69E059-C19B-4DA0-AAAE-648711108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2588"/>
            <a:ext cx="5734050" cy="434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2CAAC94-F5AD-451A-96CE-641CC06C8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4360" y="4595988"/>
            <a:ext cx="7834489" cy="214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9911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170</Words>
  <Application>Microsoft Office PowerPoint</Application>
  <PresentationFormat>Custom</PresentationFormat>
  <Paragraphs>24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Diabetes Mellitus</vt:lpstr>
      <vt:lpstr>Epidemiology</vt:lpstr>
      <vt:lpstr>Slide 3</vt:lpstr>
      <vt:lpstr>Definition</vt:lpstr>
      <vt:lpstr>Slide 5</vt:lpstr>
      <vt:lpstr>Pathogenesis</vt:lpstr>
      <vt:lpstr>Slide 7</vt:lpstr>
      <vt:lpstr>Natural History of Type 2 DM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lacrosser pc 1</cp:lastModifiedBy>
  <cp:revision>21</cp:revision>
  <dcterms:created xsi:type="dcterms:W3CDTF">2022-11-30T15:37:53Z</dcterms:created>
  <dcterms:modified xsi:type="dcterms:W3CDTF">2024-02-25T03:08:26Z</dcterms:modified>
</cp:coreProperties>
</file>