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INJURIES TO BIRTH CANAL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666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</vt:lpstr>
      <vt:lpstr>INJURIES TO BIRTH CANAL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INJURIES TO BIRTH CANAL</dc:title>
  <dc:creator>ASUS</dc:creator>
  <cp:lastModifiedBy>ASUS</cp:lastModifiedBy>
  <cp:revision>3</cp:revision>
  <dcterms:created xsi:type="dcterms:W3CDTF">2016-05-10T14:29:55Z</dcterms:created>
  <dcterms:modified xsi:type="dcterms:W3CDTF">2016-05-10T14:33:20Z</dcterms:modified>
</cp:coreProperties>
</file>