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POLYHYDRAMNIOS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80716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DR. FATEMA BEGUM</a:t>
            </a:r>
          </a:p>
          <a:p>
            <a:r>
              <a:rPr lang="en-US" sz="2800" dirty="0" smtClean="0"/>
              <a:t>ASSISTANT PROFESSOR</a:t>
            </a:r>
          </a:p>
          <a:p>
            <a:r>
              <a:rPr lang="en-US" sz="2800" dirty="0" smtClean="0"/>
              <a:t>KYAMCH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203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Polyhydramnios</a:t>
            </a:r>
            <a:r>
              <a:rPr lang="en-US" sz="2800" dirty="0" smtClean="0"/>
              <a:t> is defined as a state where liquor </a:t>
            </a:r>
            <a:r>
              <a:rPr lang="en-US" sz="2800" dirty="0" err="1" smtClean="0"/>
              <a:t>amni</a:t>
            </a:r>
            <a:r>
              <a:rPr lang="en-US" sz="2800" dirty="0" smtClean="0"/>
              <a:t> exceeds 2000ml.</a:t>
            </a:r>
          </a:p>
          <a:p>
            <a:r>
              <a:rPr lang="en-US" sz="2800" dirty="0" smtClean="0"/>
              <a:t>Clinically excessive accumulation of liquor </a:t>
            </a:r>
            <a:r>
              <a:rPr lang="en-US" sz="2800" dirty="0" err="1" smtClean="0"/>
              <a:t>amni</a:t>
            </a:r>
            <a:r>
              <a:rPr lang="en-US" sz="2800" dirty="0" smtClean="0"/>
              <a:t> causing discomfort to the patient &amp; or when an imaging help is needed to substantiate the clinical diagnosis of lie, presentation of fetus.</a:t>
            </a:r>
          </a:p>
          <a:p>
            <a:r>
              <a:rPr lang="en-US" sz="2800" dirty="0" smtClean="0"/>
              <a:t>AFI &gt; 24 cm ( 5-24 cm)</a:t>
            </a:r>
          </a:p>
          <a:p>
            <a:r>
              <a:rPr lang="en-US" sz="2800" dirty="0" smtClean="0"/>
              <a:t>Largest pocket &gt; 8 cm (2-8 cm)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9498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Incidence : 1-2%</a:t>
            </a:r>
          </a:p>
          <a:p>
            <a:r>
              <a:rPr lang="en-US" sz="2800" dirty="0" smtClean="0"/>
              <a:t>More common in multipara.</a:t>
            </a:r>
          </a:p>
          <a:p>
            <a:r>
              <a:rPr lang="en-US" sz="2800" dirty="0" smtClean="0"/>
              <a:t>Etiology : 60% unknown</a:t>
            </a:r>
          </a:p>
          <a:p>
            <a:r>
              <a:rPr lang="en-US" sz="2800" dirty="0" smtClean="0"/>
              <a:t>Pathophysiology : Deficient absorption or increased production of liquor.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0527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Fetal anomalies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Congenital anomalies : 20%</a:t>
            </a:r>
          </a:p>
          <a:p>
            <a:pPr marL="0" indent="0">
              <a:buNone/>
            </a:pPr>
            <a:r>
              <a:rPr lang="en-US" sz="2800" b="1" dirty="0" smtClean="0"/>
              <a:t>Anencephaly </a:t>
            </a:r>
            <a:r>
              <a:rPr lang="en-US" sz="2800" dirty="0" smtClean="0"/>
              <a:t>– Increase production of liquor 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a. Increased transudation from exposed meninges.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b. Absence of fetal swallowing reflex.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c. Suppression of fetal ADH leading to increased urination.</a:t>
            </a:r>
          </a:p>
          <a:p>
            <a:pPr marL="514350" indent="-514350"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7458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Open </a:t>
            </a:r>
            <a:r>
              <a:rPr lang="en-US" sz="3200" dirty="0" err="1" smtClean="0"/>
              <a:t>spina</a:t>
            </a:r>
            <a:r>
              <a:rPr lang="en-US" sz="3200" dirty="0" smtClean="0"/>
              <a:t> bifida- Increased transudation from meninges.</a:t>
            </a:r>
          </a:p>
          <a:p>
            <a:r>
              <a:rPr lang="en-US" sz="3200" dirty="0" err="1" smtClean="0"/>
              <a:t>Oesophageal</a:t>
            </a:r>
            <a:r>
              <a:rPr lang="en-US" sz="3200" dirty="0" smtClean="0"/>
              <a:t> or duodenal atresia – Preventing swallowing of liquor.</a:t>
            </a:r>
          </a:p>
          <a:p>
            <a:r>
              <a:rPr lang="en-US" sz="3200" dirty="0" smtClean="0"/>
              <a:t>Facial cleft &amp; neck mass- By </a:t>
            </a:r>
            <a:r>
              <a:rPr lang="en-US" sz="3200" dirty="0" err="1" smtClean="0"/>
              <a:t>interferering</a:t>
            </a:r>
            <a:r>
              <a:rPr lang="en-US" sz="3200" dirty="0" smtClean="0"/>
              <a:t> normal swallowing of liquor.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0825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 smtClean="0"/>
              <a:t>Hydrops</a:t>
            </a:r>
            <a:r>
              <a:rPr lang="en-US" sz="3200" dirty="0" smtClean="0"/>
              <a:t> </a:t>
            </a:r>
            <a:r>
              <a:rPr lang="en-US" sz="3200" dirty="0" err="1" smtClean="0"/>
              <a:t>fetalis</a:t>
            </a:r>
            <a:r>
              <a:rPr lang="en-US" sz="3200" dirty="0" smtClean="0"/>
              <a:t>- Rh </a:t>
            </a:r>
            <a:r>
              <a:rPr lang="en-US" sz="3200" dirty="0" err="1" smtClean="0"/>
              <a:t>isoimmunization</a:t>
            </a:r>
            <a:r>
              <a:rPr lang="en-US" sz="3200" dirty="0" smtClean="0"/>
              <a:t> , cardiothoracic anomalies, fetal cirrhosis.</a:t>
            </a:r>
          </a:p>
          <a:p>
            <a:r>
              <a:rPr lang="en-US" sz="3200" dirty="0" smtClean="0"/>
              <a:t>Chromosomal abnormalities.</a:t>
            </a: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PLACENTAL CAUSE: </a:t>
            </a:r>
            <a:r>
              <a:rPr lang="en-US" sz="3200" dirty="0" err="1" smtClean="0"/>
              <a:t>Chorioangioma</a:t>
            </a:r>
            <a:r>
              <a:rPr lang="en-US" sz="3200" dirty="0" smtClean="0"/>
              <a:t> of placenta – increased transudation.</a:t>
            </a:r>
          </a:p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dirty="0" smtClean="0"/>
              <a:t>MULTIPLE PREGNANCY: </a:t>
            </a:r>
            <a:r>
              <a:rPr lang="en-US" sz="3200" dirty="0" smtClean="0"/>
              <a:t>More common in monozygotic twin affecting 2</a:t>
            </a:r>
            <a:r>
              <a:rPr lang="en-US" sz="3200" baseline="30000" dirty="0" smtClean="0"/>
              <a:t>nd</a:t>
            </a:r>
            <a:r>
              <a:rPr lang="en-US" sz="3200" dirty="0" smtClean="0"/>
              <a:t> sac.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0932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MATERNAL DISEASE: 1. Diabetes 2.Cardiac or renal disease lead to </a:t>
            </a:r>
            <a:r>
              <a:rPr lang="en-US" sz="3200" dirty="0" err="1" smtClean="0"/>
              <a:t>oedema</a:t>
            </a:r>
            <a:r>
              <a:rPr lang="en-US" sz="3200" dirty="0" smtClean="0"/>
              <a:t> of placenta.</a:t>
            </a:r>
          </a:p>
          <a:p>
            <a:r>
              <a:rPr lang="en-US" sz="3200" dirty="0" smtClean="0"/>
              <a:t>IDIOPATHIC : 60%.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34616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SYMPTOM : </a:t>
            </a:r>
            <a:r>
              <a:rPr lang="en-US" sz="3200" dirty="0" err="1" smtClean="0"/>
              <a:t>Dyspnoea</a:t>
            </a:r>
            <a:r>
              <a:rPr lang="en-US" sz="3200" dirty="0" smtClean="0"/>
              <a:t>, Palpitation, </a:t>
            </a:r>
            <a:r>
              <a:rPr lang="en-US" sz="3200" dirty="0" err="1" smtClean="0"/>
              <a:t>Oedema</a:t>
            </a:r>
            <a:r>
              <a:rPr lang="en-US" sz="3200" dirty="0" smtClean="0"/>
              <a:t> of legs , varicosities in leg or vulva &amp; </a:t>
            </a:r>
            <a:r>
              <a:rPr lang="en-US" sz="3200" dirty="0" err="1" smtClean="0"/>
              <a:t>haemorrhoids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SIGN: 1. </a:t>
            </a:r>
            <a:r>
              <a:rPr lang="en-US" sz="3200" dirty="0" err="1" smtClean="0"/>
              <a:t>Dyspnoeic</a:t>
            </a:r>
            <a:r>
              <a:rPr lang="en-US" sz="3200" dirty="0" smtClean="0"/>
              <a:t> state in lying down position, evidence of preeclampsia may be present.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501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00415390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261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POLYHYDRAMNIOS</vt:lpstr>
      <vt:lpstr>Definition</vt:lpstr>
      <vt:lpstr>PowerPoint Presentation</vt:lpstr>
      <vt:lpstr>Fetal anomalies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POLYHYDRAMNIOS</dc:title>
  <dc:creator>ASUS</dc:creator>
  <cp:lastModifiedBy>ASUS</cp:lastModifiedBy>
  <cp:revision>11</cp:revision>
  <dcterms:created xsi:type="dcterms:W3CDTF">2017-03-27T14:23:53Z</dcterms:created>
  <dcterms:modified xsi:type="dcterms:W3CDTF">2017-05-02T16:37:27Z</dcterms:modified>
</cp:coreProperties>
</file>